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8" roundtripDataSignature="AMtx7mjL0NhKh+olI2OhvUUhQJOZeeYW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6c7825b80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e6c7825b80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6c7825b80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e6c7825b80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6c7825b80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e6c7825b80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6c7825b80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e6c7825b80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6c7825b80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6c7825b80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6c7825b80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6c7825b80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6c7825b80_0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e6c7825b80_0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6c7825b80_0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e6c7825b80_0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6c7825b80_0_1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e6c7825b80_0_1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6c7825b80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e6c7825b80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61041c138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61041c138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6c7825b80_0_1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e6c7825b80_0_1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6c7825b80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e6c7825b80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6c7825b80_0_1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e6c7825b80_0_1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6c7825b80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e6c7825b80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6c7825b80_0_1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e6c7825b80_0_1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6c7825b80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e6c7825b80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6c7825b80_0_1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e6c7825b80_0_1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6c7825b80_0_1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e6c7825b80_0_1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6c7825b80_0_1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e6c7825b80_0_1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6c7825b80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6c7825b80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6c7825b80_0_2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e6c7825b80_0_2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6c7825b80_0_2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e6c7825b80_0_2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6c7825b80_0_2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e6c7825b80_0_2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6c7825b80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e6c7825b80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6c7825b80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6c7825b80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6c7825b80_0_2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e6c7825b80_0_2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6c7825b80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e6c7825b80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6c7825b80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1e6c7825b80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6c7825b80_0_2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e6c7825b80_0_2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6c7825b80_0_2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e6c7825b80_0_2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6c7825b80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6c7825b80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6c7825b80_0_2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e6c7825b80_0_2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6c7825b80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e6c7825b80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6c7825b80_0_2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e6c7825b80_0_2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6c7825b80_0_2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e6c7825b80_0_2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6c7825b80_0_2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e6c7825b80_0_2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6c7825b80_0_3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e6c7825b80_0_3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6c7825b80_0_3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e6c7825b80_0_3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6c7825b80_0_3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1e6c7825b80_0_3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6c7825b80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1e6c7825b80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6c7825b80_0_3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e6c7825b80_0_3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6c7825b80_0_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e6c7825b80_0_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6c7825b80_0_3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1e6c7825b80_0_3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6c7825b80_0_3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e6c7825b80_0_3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6c7825b80_0_3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e6c7825b80_0_3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6c7825b80_0_3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e6c7825b80_0_3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6c7825b80_0_3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e6c7825b80_0_3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6c7825b80_0_3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e6c7825b80_0_3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6c7825b80_0_3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e6c7825b80_0_3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6c7825b80_0_4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e6c7825b80_0_4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6c7825b80_0_3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1e6c7825b80_0_3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6c7825b80_0_3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e6c7825b80_0_3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6c7825b80_0_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1e6c7825b80_0_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6c7825b80_0_4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e6c7825b80_0_4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6c7825b80_0_4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1e6c7825b80_0_4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6c7825b80_0_4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1e6c7825b80_0_4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6c7825b80_0_4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g1e6c7825b80_0_4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6c7825b80_0_4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6c7825b80_0_4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6c7825b80_0_4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1e6c7825b80_0_4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6c7825b80_0_4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1e6c7825b80_0_4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6c7825b80_0_4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1e6c7825b80_0_4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6c7825b80_0_4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1e6c7825b80_0_4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6c7825b80_0_4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1e6c7825b80_0_4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6c7825b80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e6c7825b80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6c7825b80_0_4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1e6c7825b80_0_4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6c7825b80_0_4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1e6c7825b80_0_4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6c7825b80_0_5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1e6c7825b80_0_5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6c7825b80_0_5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1e6c7825b80_0_5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6c7825b80_0_5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1e6c7825b80_0_5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6c7825b80_0_5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1e6c7825b80_0_5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6c7825b80_0_5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g1e6c7825b80_0_5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6c7825b80_0_5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1e6c7825b80_0_5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6c7825b80_0_5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1e6c7825b80_0_5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6c7825b80_0_5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1e6c7825b80_0_5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6c7825b80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e6c7825b80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e6c7825b80_0_5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1e6c7825b80_0_5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6c7825b80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6c7825b80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7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Gestures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6c7825b80_0_55"/>
          <p:cNvSpPr txBox="1"/>
          <p:nvPr/>
        </p:nvSpPr>
        <p:spPr>
          <a:xfrm>
            <a:off x="482325" y="1195425"/>
            <a:ext cx="827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suporte web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react-native-web@~0.19.6 react-dom@18.2.0 @expo/webpack-config@^19.0.0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0" name="Google Shape;120;g1e6c7825b80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6c7825b80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e6c7825b80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" y="46075"/>
            <a:ext cx="8090371" cy="5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e6c7825b8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e6c7825b80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e6c7825b80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5" y="0"/>
            <a:ext cx="7394225" cy="50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e6c7825b80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6c7825b80_0_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e6c7825b80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5378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e6c7825b80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6c7825b80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e6c7825b80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9798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e6c7825b80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6c7825b80_0_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e6c7825b80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72174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e6c7825b80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e6c7825b80_0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e6c7825b80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50" y="1185146"/>
            <a:ext cx="60007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e6c7825b8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e6c7825b80_0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1e6c7825b80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625" y="1216396"/>
            <a:ext cx="6165606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e6c7825b80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6c7825b80_0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1e6c7825b80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00" y="1086101"/>
            <a:ext cx="7943299" cy="37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6c7825b80_0_11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Rodando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npm start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selecionar abrir para web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77" name="Google Shape;177;g1e6c7825b80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e6c7825b80_0_1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6c7825b80_0_12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Rodando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npm start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selecionar abrir para web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4" name="Google Shape;184;g1e6c7825b80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e6c7825b80_0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1e6c7825b80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75" y="1149948"/>
            <a:ext cx="6846791" cy="432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g1e6c7825b80_0_121"/>
          <p:cNvCxnSpPr>
            <a:stCxn id="186" idx="1"/>
          </p:cNvCxnSpPr>
          <p:nvPr/>
        </p:nvCxnSpPr>
        <p:spPr>
          <a:xfrm>
            <a:off x="1026275" y="3314498"/>
            <a:ext cx="1931700" cy="3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61041c138_0_36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gestures, vamos entender a capacidade do nosso aplicativo entender diferentes tipos de toque, seja quantidade, duração e movimentação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61041c13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61041c138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6c7825b80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e6c7825b80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315" y="0"/>
            <a:ext cx="35053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6c7825b80_0_14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callbacks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citamos antes, o Pressable já nos fornece algumas funções, então basta passarmos o callback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99" name="Google Shape;199;g1e6c7825b8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e6c7825b80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6c7825b80_0_14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callbacks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citamos antes, o Pressable já nos fornece algumas funções, então basta passarmos o callback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6" name="Google Shape;206;g1e6c7825b8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c7825b80_0_1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1e6c7825b80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400" y="1086095"/>
            <a:ext cx="6909674" cy="355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6c7825b80_0_16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os callbacks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citamos antes, o Pressable já nos fornece algumas funções, então basta passarmos o callback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4" name="Google Shape;214;g1e6c7825b80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e6c7825b80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e6c7825b80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13" y="1041869"/>
            <a:ext cx="6987617" cy="41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e6c7825b80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6c7825b80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425" y="122088"/>
            <a:ext cx="4131250" cy="48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6c7825b80_0_177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Move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que vimos os mais fáceis, iremos ver o gesture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6" name="Google Shape;236;g1e6c7825b80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e6c7825b80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6c7825b80_0_18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Paralelo com HTML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Quando interagimos com um elemento HTML, é geral um evento, que nos </a:t>
            </a:r>
            <a:r>
              <a:rPr lang="en-US" sz="2200">
                <a:solidFill>
                  <a:srgbClr val="91A3AD"/>
                </a:solidFill>
              </a:rPr>
              <a:t>dá</a:t>
            </a:r>
            <a:r>
              <a:rPr lang="en-US" sz="2200">
                <a:solidFill>
                  <a:srgbClr val="91A3AD"/>
                </a:solidFill>
              </a:rPr>
              <a:t> as informações necessárias daquela interação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 React, é criado um evento sintético que encapsula esse evento para nós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3" name="Google Shape;243;g1e6c7825b80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6c7825b80_0_1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6c7825b80_0_18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bubbles</a:t>
            </a:r>
            <a:r>
              <a:rPr lang="en-US" sz="2200">
                <a:solidFill>
                  <a:srgbClr val="91A3AD"/>
                </a:solidFill>
              </a:rPr>
              <a:t>: A boolean. Returns whether the event bubbles through the DOM.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cancelable</a:t>
            </a:r>
            <a:r>
              <a:rPr lang="en-US" sz="2200">
                <a:solidFill>
                  <a:srgbClr val="91A3AD"/>
                </a:solidFill>
              </a:rPr>
              <a:t>: A boolean. Returns whether the event can be canceled.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currentTarget</a:t>
            </a:r>
            <a:r>
              <a:rPr lang="en-US" sz="2200">
                <a:solidFill>
                  <a:srgbClr val="91A3AD"/>
                </a:solidFill>
              </a:rPr>
              <a:t>: A DOM node. Returns the node to which the current handler is attached in the React tree.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0" name="Google Shape;250;g1e6c7825b80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e6c7825b80_0_1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6c7825b80_0_19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defaultPrevented</a:t>
            </a:r>
            <a:r>
              <a:rPr lang="en-US" sz="2200">
                <a:solidFill>
                  <a:srgbClr val="91A3AD"/>
                </a:solidFill>
              </a:rPr>
              <a:t>: A boolean. Returns whether preventDefault was called.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eventPhase</a:t>
            </a:r>
            <a:r>
              <a:rPr lang="en-US" sz="2200">
                <a:solidFill>
                  <a:srgbClr val="91A3AD"/>
                </a:solidFill>
              </a:rPr>
              <a:t>: A number. Returns which phase the event is currently in.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isTrusted</a:t>
            </a:r>
            <a:r>
              <a:rPr lang="en-US" sz="2200">
                <a:solidFill>
                  <a:srgbClr val="91A3AD"/>
                </a:solidFill>
              </a:rPr>
              <a:t>: A boolean. Returns whether the event was initiated by user.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7" name="Google Shape;257;g1e6c7825b80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e6c7825b80_0_1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6c7825b80_0_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Exemplos comuns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lang="en-US" sz="2200">
                <a:solidFill>
                  <a:srgbClr val="91A3AD"/>
                </a:solidFill>
              </a:rPr>
              <a:t>Click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Long Click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Double Click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Swipe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Move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Pinch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8" name="Google Shape;68;g1e6c7825b8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6c7825b80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6c7825b80_0_202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target</a:t>
            </a:r>
            <a:r>
              <a:rPr lang="en-US" sz="2200">
                <a:solidFill>
                  <a:srgbClr val="91A3AD"/>
                </a:solidFill>
              </a:rPr>
              <a:t>: A DOM node. Returns the node on which the event has occurred (which could be a distant child).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timeStamp</a:t>
            </a:r>
            <a:r>
              <a:rPr lang="en-US" sz="2200">
                <a:solidFill>
                  <a:srgbClr val="91A3AD"/>
                </a:solidFill>
              </a:rPr>
              <a:t>: A number. Returns the time when the event occurred.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nativeEvent</a:t>
            </a:r>
            <a:r>
              <a:rPr lang="en-US" sz="2200">
                <a:solidFill>
                  <a:srgbClr val="91A3AD"/>
                </a:solidFill>
              </a:rPr>
              <a:t>: A DOM Event. The original browser event object.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4" name="Google Shape;264;g1e6c7825b80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e6c7825b80_0_2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6c7825b80_0_209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target</a:t>
            </a:r>
            <a:r>
              <a:rPr lang="en-US" sz="2200">
                <a:solidFill>
                  <a:srgbClr val="91A3AD"/>
                </a:solidFill>
              </a:rPr>
              <a:t>: A DOM node. Returns the node on which the event has occurred (which could be a distant child).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timeStamp</a:t>
            </a:r>
            <a:r>
              <a:rPr lang="en-US" sz="2200">
                <a:solidFill>
                  <a:srgbClr val="91A3AD"/>
                </a:solidFill>
              </a:rPr>
              <a:t>: A number. Returns the time when the event occurred.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nativeEvent</a:t>
            </a:r>
            <a:r>
              <a:rPr lang="en-US" sz="2200">
                <a:solidFill>
                  <a:srgbClr val="91A3AD"/>
                </a:solidFill>
              </a:rPr>
              <a:t>: A DOM Event. The original browser event object.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1" name="Google Shape;271;g1e6c7825b80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6c7825b80_0_2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6c7825b80_0_215"/>
          <p:cNvSpPr txBox="1"/>
          <p:nvPr/>
        </p:nvSpPr>
        <p:spPr>
          <a:xfrm>
            <a:off x="1584000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começar criando um novo projeto para entendermos melhor como funciona o gesture de move, para conseguirmos arrastar elementos na tela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8" name="Google Shape;278;g1e6c7825b80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e6c7825b80_0_2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6c7825b80_0_221"/>
          <p:cNvSpPr txBox="1"/>
          <p:nvPr/>
        </p:nvSpPr>
        <p:spPr>
          <a:xfrm>
            <a:off x="1391425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começar criando um novo projeto para entendermos melhor como funciona o gesture de move, para conseguirmos arrastar elementos na tela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5" name="Google Shape;285;g1e6c7825b80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e6c7825b80_0_2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6c7825b80_0_22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começar criando um novo projeto para entendermos melhor como funciona o gesture de move, para conseguirmos arrastar elementos na tela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2" name="Google Shape;292;g1e6c7825b80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e6c7825b80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e6c7825b80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3" y="38100"/>
            <a:ext cx="8715375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6c7825b80_0_23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agora adicionar 2 views, uma dentro da outra, para entendermos melhor como vai funcionar esses eventos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0" name="Google Shape;300;g1e6c7825b80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e6c7825b80_0_2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6c7825b80_0_24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agora adicionar 2 views, uma dentro da outra, para entendermos melhor como vai funcionar esses eventos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7" name="Google Shape;307;g1e6c7825b80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e6c7825b80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e6c7825b80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24" y="0"/>
            <a:ext cx="7615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6c7825b80_0_24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agora adicionar 2 views, uma dentro da outra, para entendermos melhor como vai funcionar esses eventos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5" name="Google Shape;315;g1e6c7825b80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e6c7825b80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1e6c7825b80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24" y="0"/>
            <a:ext cx="7615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6c7825b80_0_25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Criando um novo projeto para Move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agora adicionar 2 views, uma dentro da outra, para entendermos melhor como vai funcionar esses eventos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3" name="Google Shape;323;g1e6c7825b80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6c7825b80_0_2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1e6c7825b80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538163"/>
            <a:ext cx="72771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6c7825b80_0_26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create-expo-app &lt;nome-do-projeto&gt;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1" name="Google Shape;331;g1e6c7825b80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e6c7825b80_0_2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e6c7825b80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3654205"/>
            <a:ext cx="6556984" cy="91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6c7825b80_0_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Click e Long Click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Esses dois eventos são os mais fáceis de tratar, pois já nos são fornecidos pelo componente Pressable.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Já temos as props de onPress, onPressIn, onPressOut e onLongPress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5" name="Google Shape;75;g1e6c7825b8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6c7825b80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6c7825b80_0_269"/>
          <p:cNvSpPr txBox="1"/>
          <p:nvPr/>
        </p:nvSpPr>
        <p:spPr>
          <a:xfrm>
            <a:off x="1897075" y="1195430"/>
            <a:ext cx="597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9" name="Google Shape;339;g1e6c7825b80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e6c7825b80_0_2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e6c7825b80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6475"/>
            <a:ext cx="9200800" cy="27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6c7825b80_0_276"/>
          <p:cNvSpPr txBox="1"/>
          <p:nvPr/>
        </p:nvSpPr>
        <p:spPr>
          <a:xfrm>
            <a:off x="482325" y="1195425"/>
            <a:ext cx="827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suporte web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react-native-web@~0.19.6 react-dom@18.2.0 @expo/webpack-config@^19.0.0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7" name="Google Shape;347;g1e6c7825b80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e6c7825b80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6c7825b80_0_282"/>
          <p:cNvSpPr txBox="1"/>
          <p:nvPr/>
        </p:nvSpPr>
        <p:spPr>
          <a:xfrm>
            <a:off x="482325" y="1195425"/>
            <a:ext cx="827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suporte web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react-native-web@~0.19.6 react-dom@18.2.0 @expo/webpack-config@^19.0.0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4" name="Google Shape;354;g1e6c7825b80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e6c7825b80_0_2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e6c7825b80_0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42933"/>
            <a:ext cx="9195426" cy="3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e6c7825b80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e6c7825b80_0_2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1e6c7825b80_0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350" y="1"/>
            <a:ext cx="33758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6c7825b80_0_297"/>
          <p:cNvSpPr txBox="1"/>
          <p:nvPr/>
        </p:nvSpPr>
        <p:spPr>
          <a:xfrm>
            <a:off x="1391425" y="1171055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Ordem dos eventos entre pai e filho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Quando lidamos com elementos um dentro do outro, existe uma ordem de prioridade. Os componentes filho tem preferência de </a:t>
            </a:r>
            <a:r>
              <a:rPr b="1" lang="en-US" sz="2200">
                <a:solidFill>
                  <a:srgbClr val="91A3AD"/>
                </a:solidFill>
              </a:rPr>
              <a:t>clique</a:t>
            </a:r>
            <a:r>
              <a:rPr lang="en-US" sz="2200">
                <a:solidFill>
                  <a:srgbClr val="91A3AD"/>
                </a:solidFill>
              </a:rPr>
              <a:t>, por serem eventos mais direcionados, os componentes pai tem preferência de </a:t>
            </a:r>
            <a:r>
              <a:rPr b="1" lang="en-US" sz="2200">
                <a:solidFill>
                  <a:srgbClr val="91A3AD"/>
                </a:solidFill>
              </a:rPr>
              <a:t>move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9" name="Google Shape;369;g1e6c7825b80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e6c7825b80_0_2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6c7825b80_0_303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Ordem dos eventos entre pai e filho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evento é transmitido do pai para o filho, e no final, é executado pelo componente no final do caminho.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Para manter o controle do evento no pai, é possível setarmos para que o componente pai não passe para frente o evento e mantenha a prioridade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6" name="Google Shape;376;g1e6c7825b80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e6c7825b80_0_3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1e6c7825b80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e6c7825b80_0_3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e6c7825b80_0_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25" y="1216396"/>
            <a:ext cx="5444194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e6c7825b80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e6c7825b80_0_3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g1e6c7825b80_0_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9027"/>
            <a:ext cx="9144000" cy="226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1e6c7825b80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e6c7825b80_0_3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1e6c7825b80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50" y="150051"/>
            <a:ext cx="7851115" cy="4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e6c7825b80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e6c7825b80_0_3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1e6c7825b80_0_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750" y="29877"/>
            <a:ext cx="9187500" cy="50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6c7825b80_0_1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Como vamos criar o projeto apenas para testes, vamos utilizar nosso bom e velho expo, para testarmos no browser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Mas lembrando sempre, que nossos aplicativos serão feitos sem o expo a partir de agora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2" name="Google Shape;82;g1e6c7825b80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e6c7825b80_0_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1e6c7825b80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6c7825b80_0_3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e6c7825b80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6214"/>
            <a:ext cx="9144000" cy="40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6c7825b80_0_345"/>
          <p:cNvSpPr txBox="1"/>
          <p:nvPr/>
        </p:nvSpPr>
        <p:spPr>
          <a:xfrm>
            <a:off x="1391425" y="1171055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Params de interesse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pageY e pageX: Localização do evento em relação à janela</a:t>
            </a:r>
            <a:endParaRPr sz="22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locationX e locationY: Localização do evento em relação ao elemento que está ouvindo o evento 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8" name="Google Shape;418;g1e6c7825b80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e6c7825b80_0_3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6c7825b80_0_351"/>
          <p:cNvSpPr txBox="1"/>
          <p:nvPr/>
        </p:nvSpPr>
        <p:spPr>
          <a:xfrm>
            <a:off x="1391425" y="1171055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Importante lembrar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início de um elemento não é seu meio, e sim o seu canto superior esquerdo.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Se olharmos um evento no meio do elemento, terá locationX = width / 2 e terá locationY = height / 2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5" name="Google Shape;425;g1e6c7825b80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e6c7825b80_0_3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6c7825b80_0_357"/>
          <p:cNvSpPr txBox="1"/>
          <p:nvPr/>
        </p:nvSpPr>
        <p:spPr>
          <a:xfrm>
            <a:off x="1391425" y="1171055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e então nos basearmos a partir dai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2" name="Google Shape;432;g1e6c7825b80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e6c7825b80_0_3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6c7825b80_0_363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9" name="Google Shape;439;g1e6c7825b80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e6c7825b80_0_3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6c7825b80_0_369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6" name="Google Shape;446;g1e6c7825b80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e6c7825b80_0_3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e6c7825b80_0_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13" y="47625"/>
            <a:ext cx="87915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6c7825b80_0_376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4" name="Google Shape;454;g1e6c7825b80_0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e6c7825b80_0_3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e6c7825b80_0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0" y="0"/>
            <a:ext cx="91129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6c7825b80_0_406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Importante lembrar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Quando estamos trabalhando com telas, o nosso plano cartesiano é diferente do que estamos habituados.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 nosso eixo Y, o eixo vertical, “cresce” para baixo, e não para cima, como estamos habituados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2" name="Google Shape;462;g1e6c7825b80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e6c7825b80_0_4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1e6c7825b80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e6c7825b80_0_3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1e6c7825b80_0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075" y="0"/>
            <a:ext cx="40046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6c7825b80_0_384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6" name="Google Shape;476;g1e6c7825b80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e6c7825b80_0_3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g1e6c7825b80_0_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26"/>
            <a:ext cx="9143999" cy="509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6c7825b80_0_1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create-expo-app &lt;nome-do-projeto&gt;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9" name="Google Shape;89;g1e6c7825b80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e6c7825b80_0_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g1e6c7825b8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3654205"/>
            <a:ext cx="6556984" cy="91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6c7825b80_0_412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4" name="Google Shape;484;g1e6c7825b80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e6c7825b80_0_4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g1e6c7825b80_0_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44" y="0"/>
            <a:ext cx="8760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6c7825b80_0_436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2" name="Google Shape;492;g1e6c7825b80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e6c7825b80_0_4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1e6c7825b80_0_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0013"/>
            <a:ext cx="8382000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6c7825b80_0_420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0" name="Google Shape;500;g1e6c7825b80_0_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e6c7825b80_0_4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1e6c7825b80_0_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5" y="0"/>
            <a:ext cx="8977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e6c7825b80_0_428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8" name="Google Shape;508;g1e6c7825b80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e6c7825b80_0_4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g1e6c7825b80_0_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95" y="0"/>
            <a:ext cx="80570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6c7825b80_0_444"/>
          <p:cNvSpPr txBox="1"/>
          <p:nvPr/>
        </p:nvSpPr>
        <p:spPr>
          <a:xfrm>
            <a:off x="1391425" y="1171055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O que queremos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menos interessados onde aconteceu o evento, queremos saber o quanto o evento foi percorrido.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Então o ideal é termos o valor inicial salvo, para nos basearmos</a:t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utilizar coordenadas cartesianas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6" name="Google Shape;516;g1e6c7825b80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e6c7825b80_0_4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1e6c7825b80_0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95" y="0"/>
            <a:ext cx="6533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6c7825b80_0_452"/>
          <p:cNvSpPr txBox="1"/>
          <p:nvPr/>
        </p:nvSpPr>
        <p:spPr>
          <a:xfrm>
            <a:off x="1391425" y="1171055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Conseguimos!!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nós podemos arrastar nosso elemento pela tela!!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Porém ainda temos um problema… Ao soltarmos e arrastarmos de novo, ele volta ao local de início!!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4" name="Google Shape;524;g1e6c7825b80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6c7825b80_0_4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6c7825b80_0_459"/>
          <p:cNvSpPr txBox="1"/>
          <p:nvPr/>
        </p:nvSpPr>
        <p:spPr>
          <a:xfrm>
            <a:off x="1391425" y="1171055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Conseguimos!!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Isso porque a cada novo clique, estamos setando a posição de início desconsiderando todo o arraste que já foi realizado antes!!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corrigir isso passando o offset atual ao criarmos um novo ponto inicial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1" name="Google Shape;531;g1e6c7825b80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e6c7825b80_0_4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6c7825b80_0_465"/>
          <p:cNvSpPr txBox="1"/>
          <p:nvPr/>
        </p:nvSpPr>
        <p:spPr>
          <a:xfrm>
            <a:off x="1391425" y="1171055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Conseguimos!!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Isso porque a cada novo clique, estamos setando a posição de início desconsiderando todo o arraste que já foi realizado antes!!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corrigir isso passando o offset atual ao criarmos um novo ponto inicial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8" name="Google Shape;538;g1e6c7825b80_0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e6c7825b80_0_46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1e6c7825b80_0_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750"/>
            <a:ext cx="91439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6c7825b80_0_472"/>
          <p:cNvSpPr txBox="1"/>
          <p:nvPr/>
        </p:nvSpPr>
        <p:spPr>
          <a:xfrm>
            <a:off x="1391425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que conseguimos mover a view externa, vamos mover a view interna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duplicar a lógica que usamos na view externa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6" name="Google Shape;546;g1e6c7825b80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e6c7825b80_0_4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6c7825b80_0_478"/>
          <p:cNvSpPr txBox="1"/>
          <p:nvPr/>
        </p:nvSpPr>
        <p:spPr>
          <a:xfrm>
            <a:off x="1391425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que conseguimos mover a view externa, vamos mover a view interna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duplicar a lógica que usamos na view externa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3" name="Google Shape;553;g1e6c7825b80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e6c7825b80_0_4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1e6c7825b80_0_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1784"/>
            <a:ext cx="9143999" cy="485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6c7825b80_0_25"/>
          <p:cNvSpPr txBox="1"/>
          <p:nvPr/>
        </p:nvSpPr>
        <p:spPr>
          <a:xfrm>
            <a:off x="1897075" y="1195430"/>
            <a:ext cx="597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 projeto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97" name="Google Shape;97;g1e6c7825b80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e6c7825b80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1e6c7825b80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6475"/>
            <a:ext cx="9200800" cy="27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6c7825b80_0_485"/>
          <p:cNvSpPr txBox="1"/>
          <p:nvPr/>
        </p:nvSpPr>
        <p:spPr>
          <a:xfrm>
            <a:off x="1391425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que conseguimos mover a view externa, vamos mover a view interna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duplicar a lógica que usamos na view externa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1" name="Google Shape;561;g1e6c7825b80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e6c7825b80_0_4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1e6c7825b80_0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25" y="144477"/>
            <a:ext cx="8250125" cy="4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6c7825b80_0_493"/>
          <p:cNvSpPr txBox="1"/>
          <p:nvPr/>
        </p:nvSpPr>
        <p:spPr>
          <a:xfrm>
            <a:off x="1391425" y="1171055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que conseguimos mover a view externa, vamos mover a view interna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duplicar a lógica que usamos na view externa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9" name="Google Shape;569;g1e6c7825b80_0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e6c7825b80_0_4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1e6c7825b80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1630"/>
            <a:ext cx="9144000" cy="434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6c7825b80_0_501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Ainda não conseguimos, por que??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Nosso pai ainda está segurando o evento de move nele, isso faz com que ele seja movido!!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fazê-lo retornar false, passando o evento a diante!!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7" name="Google Shape;577;g1e6c7825b80_0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e6c7825b80_0_5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6c7825b80_0_507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Agora vamos mexer a view interna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Ainda não conseguimos, por que??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Nosso pai ainda está segurando o evento de move nele, isso faz com que ele seja movido!!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fazê-lo retornar false, passando o evento a diante!!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4" name="Google Shape;584;g1e6c7825b80_0_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e6c7825b80_0_5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1e6c7825b80_0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57150"/>
            <a:ext cx="84963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g1e6c7825b80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e6c7825b80_0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33" y="0"/>
            <a:ext cx="31165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6c7825b80_0_522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Como podemos mover a view de acordo com o clique?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Temos o listener para o start do responder. Ou seja, sabemos se a view interna foi tocada antes de decidirmos se a view externa irá manter a prioridade no evento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isso para tomar essa decisão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8" name="Google Shape;598;g1e6c7825b80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e6c7825b80_0_5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6c7825b80_0_528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Como podemos mover a view de acordo com o clique?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Temos o listener para o start do responder. Ou seja, sabemos se a view interna foi tocada antes de decidirmos se a view externa irá manter a prioridade no evento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isso para tomar essa decisão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5" name="Google Shape;605;g1e6c7825b80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e6c7825b80_0_5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g1e6c7825b80_0_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52" y="69452"/>
            <a:ext cx="8213025" cy="48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6c7825b80_0_535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Como podemos mover a view de acordo com o clique?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Temos o listener para o start do responder. Ou seja, sabemos se a view interna foi tocada antes de decidirmos se a view externa irá manter a prioridade no evento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isso para tomar essa decisão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3" name="Google Shape;613;g1e6c7825b80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e6c7825b80_0_5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g1e6c7825b80_0_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63" y="33338"/>
            <a:ext cx="8067675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e6c7825b80_0_543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Como podemos mover a view de acordo com o clique?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Temos o listener para o start do responder. Ou seja, sabemos se a view interna foi tocada antes de decidirmos se a view externa irá manter a prioridade no evento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isso para tomar essa decisão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1" name="Google Shape;621;g1e6c7825b80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e6c7825b80_0_5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3" name="Google Shape;623;g1e6c7825b80_0_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75" y="19050"/>
            <a:ext cx="874395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6c7825b80_0_552"/>
          <p:cNvSpPr txBox="1"/>
          <p:nvPr/>
        </p:nvSpPr>
        <p:spPr>
          <a:xfrm>
            <a:off x="1391425" y="117105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Como podemos mover a view de acordo com o clique?</a:t>
            </a:r>
            <a:endParaRPr b="1" sz="2200">
              <a:solidFill>
                <a:srgbClr val="91A3A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Temos o listener para o start do responder. Ou seja, sabemos se a view interna foi tocada antes de decidirmos se a view externa irá manter a prioridade no evento de move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isso para tomar essa decisão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9" name="Google Shape;629;g1e6c7825b80_0_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1e6c7825b80_0_5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g1e6c7825b80_0_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42275"/>
            <a:ext cx="8181649" cy="4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6c7825b80_0_40"/>
          <p:cNvSpPr txBox="1"/>
          <p:nvPr/>
        </p:nvSpPr>
        <p:spPr>
          <a:xfrm>
            <a:off x="482325" y="1195425"/>
            <a:ext cx="827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suporte web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react-native-web@~0.19.6 react-dom@18.2.0 @expo/webpack-config@^19.0.0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05" name="Google Shape;105;g1e6c7825b80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6c7825b80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g1e6c7825b80_0_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e6c7825b80_0_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775" y="152400"/>
            <a:ext cx="37215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6c7825b80_0_48"/>
          <p:cNvSpPr txBox="1"/>
          <p:nvPr/>
        </p:nvSpPr>
        <p:spPr>
          <a:xfrm>
            <a:off x="482325" y="1195425"/>
            <a:ext cx="8270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suporte web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react-native-web@~0.19.6 react-dom@18.2.0 @expo/webpack-config@^19.0.0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2" name="Google Shape;112;g1e6c7825b80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e6c7825b80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e6c7825b80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42933"/>
            <a:ext cx="9195426" cy="3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